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92" r:id="rId3"/>
    <p:sldId id="258" r:id="rId4"/>
    <p:sldId id="278" r:id="rId5"/>
    <p:sldId id="277" r:id="rId6"/>
    <p:sldId id="289" r:id="rId7"/>
    <p:sldId id="279" r:id="rId8"/>
    <p:sldId id="282" r:id="rId9"/>
    <p:sldId id="281" r:id="rId10"/>
    <p:sldId id="290" r:id="rId11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03" autoAdjust="0"/>
  </p:normalViewPr>
  <p:slideViewPr>
    <p:cSldViewPr snapToGrid="0">
      <p:cViewPr varScale="1">
        <p:scale>
          <a:sx n="44" d="100"/>
          <a:sy n="44" d="100"/>
        </p:scale>
        <p:origin x="58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90843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8078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6644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6289078" y="0"/>
            <a:ext cx="1998921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3976577" y="3086100"/>
            <a:ext cx="9229060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1009650"/>
            <a:ext cx="12477750" cy="838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8"/>
    </mc:Choice>
    <mc:Fallback xmlns="">
      <p:transition spd="slow" advTm="312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3465512" y="2857500"/>
            <a:ext cx="7507287" cy="14668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0" y="891930"/>
            <a:ext cx="11734800" cy="836104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5050" y="9448800"/>
            <a:ext cx="14331950" cy="5556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Chapter 1 /Science </a:t>
            </a:r>
            <a:r>
              <a:rPr lang="en-US" dirty="0" err="1"/>
              <a:t>Dept</a:t>
            </a:r>
            <a:r>
              <a:rPr lang="en-US" dirty="0"/>
              <a:t>/N </a:t>
            </a:r>
            <a:r>
              <a:rPr lang="en-US" dirty="0" err="1"/>
              <a:t>karunambigai</a:t>
            </a:r>
            <a:r>
              <a:rPr lang="en-US" dirty="0"/>
              <a:t>/SNS academy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705350" y="10877549"/>
            <a:ext cx="7296149" cy="171451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4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C73B4-E561-6D02-BEB0-C9ACD5F89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7029" y="711200"/>
            <a:ext cx="6966857" cy="667657"/>
          </a:xfrm>
        </p:spPr>
        <p:txBody>
          <a:bodyPr>
            <a:normAutofit fontScale="90000"/>
          </a:bodyPr>
          <a:lstStyle/>
          <a:p>
            <a:r>
              <a:rPr lang="en-US" dirty="0"/>
              <a:t>CHANGES AROUND US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E76B0C-5C85-201F-9FD2-C17A38A875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B955BD-D15E-188D-3BEB-65DC099AB6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DA82CC-2A43-1695-DFAC-9F2DADB5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143" y="1716827"/>
            <a:ext cx="12554857" cy="810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77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/>
            <a:r>
              <a:rPr lang="en-IN" dirty="0"/>
              <a:t>            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IN" sz="3600" b="1" dirty="0">
                <a:solidFill>
                  <a:srgbClr val="0070C0"/>
                </a:solidFill>
              </a:rPr>
              <a:t>                              </a:t>
            </a:r>
          </a:p>
          <a:p>
            <a:pPr algn="ctr"/>
            <a:endParaRPr lang="en-IN" sz="3600" b="1" dirty="0">
              <a:solidFill>
                <a:srgbClr val="0070C0"/>
              </a:solidFill>
            </a:endParaRPr>
          </a:p>
          <a:p>
            <a:pPr algn="ctr"/>
            <a:endParaRPr lang="en-IN" sz="3600" b="1" dirty="0">
              <a:solidFill>
                <a:srgbClr val="0070C0"/>
              </a:solidFill>
            </a:endParaRPr>
          </a:p>
          <a:p>
            <a:pPr algn="ctr"/>
            <a:endParaRPr lang="en-IN" sz="3600" b="1" dirty="0">
              <a:solidFill>
                <a:srgbClr val="0070C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3946359" y="577517"/>
            <a:ext cx="11983452" cy="12512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>
                <a:solidFill>
                  <a:srgbClr val="FF0000"/>
                </a:solidFill>
              </a:rPr>
              <a:t>3</a:t>
            </a:r>
            <a:r>
              <a:rPr lang="en-IN" sz="3600" b="1" dirty="0">
                <a:solidFill>
                  <a:srgbClr val="FF0000"/>
                </a:solidFill>
              </a:rPr>
              <a:t>.CHANGES IN SCHOOL AND NEIGHBOURHOOD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3"/>
          </p:nvPr>
        </p:nvSpPr>
        <p:spPr>
          <a:xfrm>
            <a:off x="4235116" y="9639300"/>
            <a:ext cx="12490784" cy="647700"/>
          </a:xfrm>
        </p:spPr>
        <p:txBody>
          <a:bodyPr>
            <a:noAutofit/>
          </a:bodyPr>
          <a:lstStyle/>
          <a:p>
            <a:r>
              <a:rPr lang="en-IN" sz="2000" dirty="0"/>
              <a:t>CHAPTER 3/KARUNAMBIGAI/SOCIAL DEPT/SNS ACADEMY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4"/>
          </p:nvPr>
        </p:nvSpPr>
        <p:spPr>
          <a:xfrm>
            <a:off x="2574758" y="2550695"/>
            <a:ext cx="13234737" cy="5799220"/>
          </a:xfrm>
        </p:spPr>
        <p:txBody>
          <a:bodyPr>
            <a:normAutofit/>
          </a:bodyPr>
          <a:lstStyle/>
          <a:p>
            <a:pPr>
              <a:buNone/>
            </a:pPr>
            <a:endParaRPr lang="en-IN" sz="3600" b="1" dirty="0"/>
          </a:p>
          <a:p>
            <a:pPr>
              <a:buNone/>
            </a:pPr>
            <a:endParaRPr lang="en-IN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61B613-1544-C463-E351-181E2E0A2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894" y="1213041"/>
            <a:ext cx="12602601" cy="84745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57"/>
    </mc:Choice>
    <mc:Fallback xmlns="">
      <p:transition spd="slow" advTm="1545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flipV="1">
            <a:off x="2976664" y="5905500"/>
            <a:ext cx="8034236" cy="28575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4200" y="274639"/>
            <a:ext cx="5543550" cy="735012"/>
          </a:xfrm>
        </p:spPr>
        <p:txBody>
          <a:bodyPr>
            <a:noAutofit/>
          </a:bodyPr>
          <a:lstStyle/>
          <a:p>
            <a:pPr marL="5080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CHANGES AROUND US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4648200" y="9791700"/>
            <a:ext cx="6762750" cy="4953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Chapter 3 /social Dept/n </a:t>
            </a:r>
            <a:r>
              <a:rPr lang="en-US" dirty="0" err="1"/>
              <a:t>karunambigai</a:t>
            </a:r>
            <a:r>
              <a:rPr lang="en-US" dirty="0"/>
              <a:t>/SNS academy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0C5580-74B3-0C77-5DDA-32084C569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120" y="1456872"/>
            <a:ext cx="10245879" cy="788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1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78"/>
    </mc:Choice>
    <mc:Fallback xmlns="">
      <p:transition spd="slow" advTm="3097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0900" y="274638"/>
            <a:ext cx="10991850" cy="1143000"/>
          </a:xfrm>
        </p:spPr>
        <p:txBody>
          <a:bodyPr/>
          <a:lstStyle/>
          <a:p>
            <a:r>
              <a:rPr lang="en-US" dirty="0"/>
              <a:t>MEMBERS IN FAMILY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9D6C84-BE97-30C8-1A80-87E6BC875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13716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3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80"/>
    </mc:Choice>
    <mc:Fallback xmlns="">
      <p:transition spd="slow" advTm="1368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4572000" y="10004424"/>
            <a:ext cx="12230100" cy="45719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  <a:t>CHAPTER3/KARUNAMBIGAI/SOCIAL DEPT/SNS ACADEMY</a:t>
            </a:r>
            <a:br>
              <a:rPr lang="en-IN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0" y="1"/>
            <a:ext cx="7010399" cy="1428749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ABOUT 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35F189-33CA-9E2D-3103-600846272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095" y="1900691"/>
            <a:ext cx="10561561" cy="792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0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135"/>
    </mc:Choice>
    <mc:Fallback xmlns="">
      <p:transition spd="slow" advTm="8213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1349" y="4838700"/>
            <a:ext cx="5313363" cy="9302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200" y="552451"/>
            <a:ext cx="6457949" cy="57296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CHANGES IN NEIGHBOURHOOD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EAFB71-9DCD-7EEF-3743-EB333FFE4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656" y="1414689"/>
            <a:ext cx="13672457" cy="805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6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414"/>
    </mc:Choice>
    <mc:Fallback xmlns="">
      <p:transition spd="slow" advTm="6541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68686" y="0"/>
            <a:ext cx="10390414" cy="1238249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CHANGES IN FAMILY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BFEB51-F0B3-21C5-62A2-4C2E09CF8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287" y="2207984"/>
            <a:ext cx="13984514" cy="697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9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00"/>
    </mc:Choice>
    <mc:Fallback xmlns="">
      <p:transition spd="slow" advTm="159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900" y="9810749"/>
            <a:ext cx="13315950" cy="455146"/>
          </a:xfrm>
        </p:spPr>
        <p:txBody>
          <a:bodyPr>
            <a:normAutofit fontScale="90000"/>
          </a:bodyPr>
          <a:lstStyle/>
          <a:p>
            <a:r>
              <a:rPr lang="en-US" dirty="0"/>
              <a:t>Chapter 3/Social Dept/N </a:t>
            </a:r>
            <a:r>
              <a:rPr lang="en-US" dirty="0" err="1"/>
              <a:t>karunambigai</a:t>
            </a:r>
            <a:r>
              <a:rPr lang="en-US" dirty="0"/>
              <a:t>/SNS academy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2858" y="476251"/>
            <a:ext cx="8120742" cy="609599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DEALING WITH CHANGES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898C70-FB86-6110-CBF6-AA2495E2F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29" y="2061029"/>
            <a:ext cx="12888685" cy="696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4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26"/>
    </mc:Choice>
    <mc:Fallback xmlns="">
      <p:transition spd="slow" advTm="43226"/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2151</TotalTime>
  <Words>96</Words>
  <Application>Microsoft Office PowerPoint</Application>
  <PresentationFormat>Custom</PresentationFormat>
  <Paragraphs>31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</vt:lpstr>
      <vt:lpstr>1_Office Theme</vt:lpstr>
      <vt:lpstr>PowerPoint Presentation</vt:lpstr>
      <vt:lpstr>CHANGES AROUND US</vt:lpstr>
      <vt:lpstr>               </vt:lpstr>
      <vt:lpstr>PowerPoint Presentation</vt:lpstr>
      <vt:lpstr>MEMBERS IN FAMILY</vt:lpstr>
      <vt:lpstr>CHAPTER3/KARUNAMBIGAI/SOCIAL DEPT/SNS ACADEMY </vt:lpstr>
      <vt:lpstr>PowerPoint Presentation</vt:lpstr>
      <vt:lpstr>PowerPoint Presentation</vt:lpstr>
      <vt:lpstr>Chapter 3/Social Dept/N karunambigai/SNS academy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karunatharun@gmail.com</cp:lastModifiedBy>
  <cp:revision>120</cp:revision>
  <dcterms:created xsi:type="dcterms:W3CDTF">2006-08-16T00:00:00Z</dcterms:created>
  <dcterms:modified xsi:type="dcterms:W3CDTF">2023-08-14T17:45:39Z</dcterms:modified>
</cp:coreProperties>
</file>